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1" r:id="rId8"/>
    <p:sldId id="263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286388"/>
            <a:ext cx="7286676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1600" b="1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 Воспитатель: Малинка Л.Е. </a:t>
            </a:r>
            <a:br>
              <a:rPr lang="ru-RU" sz="1600" b="1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1600" b="1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 </a:t>
            </a:r>
            <a:r>
              <a:rPr lang="ru-RU" sz="1600" b="1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МБДОУ №4 «Уголёк»</a:t>
            </a:r>
            <a:endParaRPr lang="ru-RU" sz="1600" b="1" dirty="0">
              <a:ln w="1143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357562"/>
            <a:ext cx="703284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 w="1143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_BodoniNova" pitchFamily="18" charset="-52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Denis\Desktop\3r8t2K2b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5429288" cy="3907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-142900"/>
            <a:ext cx="703284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  <a:t>Предметно-развивающая среда </a:t>
            </a:r>
            <a:r>
              <a:rPr kumimoji="0" lang="ru-RU" sz="22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  <a:t>как условие развитие познавательных </a:t>
            </a:r>
            <a:b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  <a:t>интересов детей младшего дошкольного </a:t>
            </a:r>
            <a:b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  <a:t>возраста в процессе ознакомления с природой</a:t>
            </a:r>
            <a:r>
              <a:rPr kumimoji="0" lang="en-US" sz="2000" b="1" i="0" u="none" strike="noStrike" kern="1200" cap="none" spc="0" normalizeH="0" baseline="0" noProof="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 pitchFamily="18" charset="-52"/>
                <a:ea typeface="+mj-ea"/>
                <a:cs typeface="+mj-cs"/>
              </a:rPr>
              <a:t>.</a:t>
            </a:r>
            <a:endParaRPr kumimoji="0" lang="ru-RU" sz="2200" b="1" i="0" u="none" strike="noStrike" kern="1200" cap="none" spc="0" normalizeH="0" baseline="0" noProof="0" dirty="0">
              <a:ln w="1143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_BodoniNova" pitchFamily="18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Denis\Desktop\Новая папка\1\JPEG\SAM_1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0008">
            <a:off x="4652221" y="216216"/>
            <a:ext cx="4548745" cy="3412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Users\Denis\Desktop\Новая папка\1\JPEG\SAM_1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732" y="3214686"/>
            <a:ext cx="4538846" cy="3405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 descr="C:\Users\Denis\Desktop\Новая папка\1\JPEG\SAM_16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6646">
            <a:off x="172030" y="296862"/>
            <a:ext cx="4450566" cy="333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Denis\Desktop\0nhZgFZUg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7" y="2851600"/>
            <a:ext cx="5176839" cy="3726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Denis\Desktop\JJyJsyE6K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714" y="214291"/>
            <a:ext cx="4764056" cy="342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nis\Desktop\Новая папка\1\JPEG\SAM_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071811"/>
            <a:ext cx="4690926" cy="351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Denis\Desktop\Новая папка\1\JPEG\SAM_1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572032" cy="3430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\Desktop\Новая папка\1\JPEG\SAM_1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4" y="237208"/>
            <a:ext cx="7586786" cy="5692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nis\Desktop\Новая папка\1\JPEG\SAM_1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34829"/>
            <a:ext cx="4714908" cy="353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Denis\Desktop\Новая папка\1\JPEG\SAM_1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446" y="214290"/>
            <a:ext cx="4760833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Denis\Desktop\Новая папка\1\JPEG\SAM_1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67" y="256042"/>
            <a:ext cx="7561681" cy="5673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Denis\Desktop\im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9" y="3143248"/>
            <a:ext cx="6148950" cy="348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Denis\Desktop\img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554" y="214290"/>
            <a:ext cx="5676565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Denis\Desktop\Новая папка\1\JPEG\SAM_1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6" y="214290"/>
            <a:ext cx="7617332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Denis\Desktop\Новая папка\1\JPEG\SAM_1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68" y="238126"/>
            <a:ext cx="7585562" cy="5691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enis\Desktop\Новая папка\1\JPEG\SAM_1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7917">
            <a:off x="301105" y="73727"/>
            <a:ext cx="4379965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6643734"/>
            <a:ext cx="1571636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C:\Users\Denis\Desktop\Новая папка\1\JPEG\SAM_1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16988"/>
            <a:ext cx="4643470" cy="3483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Denis\Desktop\Новая папка\1\JPEG\SAM_16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9304">
            <a:off x="4680617" y="68713"/>
            <a:ext cx="437996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Воспитатель: Малинка Л.Е.   МБДОУ №4 «Уголёк»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Denis</cp:lastModifiedBy>
  <cp:revision>27</cp:revision>
  <dcterms:created xsi:type="dcterms:W3CDTF">2014-08-08T16:01:14Z</dcterms:created>
  <dcterms:modified xsi:type="dcterms:W3CDTF">2014-11-30T15:34:39Z</dcterms:modified>
</cp:coreProperties>
</file>